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95" r:id="rId4"/>
    <p:sldId id="293" r:id="rId5"/>
    <p:sldId id="294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6-12-2019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187624" y="908720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400" dirty="0" smtClean="0"/>
              <a:t>Bedrijfseconomie – 3</a:t>
            </a:r>
            <a:endParaRPr lang="nl-NL" sz="54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Vorige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Balans </a:t>
            </a:r>
            <a:r>
              <a:rPr lang="nl-NL" dirty="0" smtClean="0">
                <a:sym typeface="Wingdings" panose="05000000000000000000" pitchFamily="2" charset="2"/>
              </a:rPr>
              <a:t> hoe zat het ook weer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Inventarisatieblad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Financiële plan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Winst- en verliesrekening  hoe zat het ook weer?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Financiële plan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Bedrijfseconomisch resultaat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04899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T/m 15. Sommigen zijn al zover.</a:t>
            </a:r>
          </a:p>
          <a:p>
            <a:endParaRPr lang="nl-NL" dirty="0"/>
          </a:p>
          <a:p>
            <a:r>
              <a:rPr lang="nl-NL" dirty="0" smtClean="0"/>
              <a:t>Dit moet je goed hebben.</a:t>
            </a:r>
          </a:p>
          <a:p>
            <a:r>
              <a:rPr lang="nl-NL" dirty="0" smtClean="0"/>
              <a:t>Daarna verder met afronden deeltaak 2 Ondernemersplan.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271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15c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Balanstotaal €1.015.400,-</a:t>
            </a:r>
          </a:p>
          <a:p>
            <a:r>
              <a:rPr lang="nl-NL" dirty="0" smtClean="0"/>
              <a:t>Nettowinst: </a:t>
            </a:r>
            <a:r>
              <a:rPr lang="nl-NL" dirty="0" smtClean="0"/>
              <a:t>- €</a:t>
            </a:r>
            <a:r>
              <a:rPr lang="nl-NL" dirty="0" smtClean="0"/>
              <a:t>71.960</a:t>
            </a:r>
            <a:r>
              <a:rPr lang="nl-NL" dirty="0" smtClean="0"/>
              <a:t>,- (dus verlies)</a:t>
            </a:r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Voor 15d:</a:t>
            </a:r>
          </a:p>
          <a:p>
            <a:pPr>
              <a:buFontTx/>
              <a:buChar char="-"/>
            </a:pPr>
            <a:r>
              <a:rPr lang="nl-NL" dirty="0" smtClean="0"/>
              <a:t>Bekijk de opmerkingen die erbij staan.</a:t>
            </a:r>
          </a:p>
          <a:p>
            <a:pPr lvl="1">
              <a:buFontTx/>
              <a:buChar char="-"/>
            </a:pPr>
            <a:r>
              <a:rPr lang="nl-NL" dirty="0" smtClean="0"/>
              <a:t>Verlies gaat dus van het eigen vermogen af (en uit de liquide middelen)</a:t>
            </a:r>
          </a:p>
          <a:p>
            <a:pPr lvl="1">
              <a:buFontTx/>
              <a:buChar char="-"/>
            </a:pPr>
            <a:r>
              <a:rPr lang="nl-NL" dirty="0" smtClean="0"/>
              <a:t>Aflossing wordt ook betaald uit de liquide middelen.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30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181100"/>
            <a:ext cx="89916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60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1689</TotalTime>
  <Words>101</Words>
  <Application>Microsoft Office PowerPoint</Application>
  <PresentationFormat>Diavoorstelling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Kantoorthema</vt:lpstr>
      <vt:lpstr>PowerPoint-presentatie</vt:lpstr>
      <vt:lpstr>Vorige week</vt:lpstr>
      <vt:lpstr>Opgaven</vt:lpstr>
      <vt:lpstr>15c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59</cp:revision>
  <dcterms:created xsi:type="dcterms:W3CDTF">2013-11-15T15:05:42Z</dcterms:created>
  <dcterms:modified xsi:type="dcterms:W3CDTF">2019-12-06T14:44:21Z</dcterms:modified>
</cp:coreProperties>
</file>